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E408-E780-4CB0-9E44-CBFD40C21C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441D-8CE9-4011-829B-16BDE201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E408-E780-4CB0-9E44-CBFD40C21C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441D-8CE9-4011-829B-16BDE201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E408-E780-4CB0-9E44-CBFD40C21C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441D-8CE9-4011-829B-16BDE201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E408-E780-4CB0-9E44-CBFD40C21C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441D-8CE9-4011-829B-16BDE201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E408-E780-4CB0-9E44-CBFD40C21C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441D-8CE9-4011-829B-16BDE201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E408-E780-4CB0-9E44-CBFD40C21C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441D-8CE9-4011-829B-16BDE201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E408-E780-4CB0-9E44-CBFD40C21C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441D-8CE9-4011-829B-16BDE201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E408-E780-4CB0-9E44-CBFD40C21C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441D-8CE9-4011-829B-16BDE201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E408-E780-4CB0-9E44-CBFD40C21C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441D-8CE9-4011-829B-16BDE201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E408-E780-4CB0-9E44-CBFD40C21C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441D-8CE9-4011-829B-16BDE201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E408-E780-4CB0-9E44-CBFD40C21C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441D-8CE9-4011-829B-16BDE201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1E408-E780-4CB0-9E44-CBFD40C21C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441D-8CE9-4011-829B-16BDE201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3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5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6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24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2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2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3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60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9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85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31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18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61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72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4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21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6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86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21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58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0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9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3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Lead a Child to Christ</dc:title>
  <dc:creator>JK</dc:creator>
  <cp:lastModifiedBy>Johns-PC</cp:lastModifiedBy>
  <cp:revision>49</cp:revision>
  <dcterms:created xsi:type="dcterms:W3CDTF">2013-02-08T02:55:26Z</dcterms:created>
  <dcterms:modified xsi:type="dcterms:W3CDTF">2015-01-27T13:51:48Z</dcterms:modified>
</cp:coreProperties>
</file>